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AC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83" d="100"/>
          <a:sy n="83" d="100"/>
        </p:scale>
        <p:origin x="435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Meallem อ.ไมเคิล มีเล็ม" userId="c1552c7d-3784-41d9-83a0-f6752b823710" providerId="ADAL" clId="{0BA197C8-69E8-4963-852E-1E242301454E}"/>
    <pc:docChg chg="undo custSel addSld delSld modSld modMainMaster">
      <pc:chgData name="Michael Meallem อ.ไมเคิล มีเล็ม" userId="c1552c7d-3784-41d9-83a0-f6752b823710" providerId="ADAL" clId="{0BA197C8-69E8-4963-852E-1E242301454E}" dt="2026-02-01T10:12:37.111" v="180" actId="478"/>
      <pc:docMkLst>
        <pc:docMk/>
      </pc:docMkLst>
      <pc:sldChg chg="addSp delSp modSp add mod modClrScheme chgLayout">
        <pc:chgData name="Michael Meallem อ.ไมเคิล มีเล็ม" userId="c1552c7d-3784-41d9-83a0-f6752b823710" providerId="ADAL" clId="{0BA197C8-69E8-4963-852E-1E242301454E}" dt="2026-02-01T10:12:37.111" v="180" actId="478"/>
        <pc:sldMkLst>
          <pc:docMk/>
          <pc:sldMk cId="4150969658" sldId="260"/>
        </pc:sldMkLst>
        <pc:spChg chg="mod ord">
          <ac:chgData name="Michael Meallem อ.ไมเคิล มีเล็ม" userId="c1552c7d-3784-41d9-83a0-f6752b823710" providerId="ADAL" clId="{0BA197C8-69E8-4963-852E-1E242301454E}" dt="2026-01-12T03:20:49.291" v="105" actId="20577"/>
          <ac:spMkLst>
            <pc:docMk/>
            <pc:sldMk cId="4150969658" sldId="260"/>
            <ac:spMk id="4" creationId="{59821BEC-2435-5806-C131-F9C69664C65D}"/>
          </ac:spMkLst>
        </pc:spChg>
      </pc:sldChg>
      <pc:sldMasterChg chg="addSp delSp modSp mod modSldLayout">
        <pc:chgData name="Michael Meallem อ.ไมเคิล มีเล็ม" userId="c1552c7d-3784-41d9-83a0-f6752b823710" providerId="ADAL" clId="{0BA197C8-69E8-4963-852E-1E242301454E}" dt="2026-02-01T10:12:08.335" v="179" actId="1035"/>
        <pc:sldMasterMkLst>
          <pc:docMk/>
          <pc:sldMasterMk cId="0" sldId="2147483648"/>
        </pc:sldMasterMkLst>
        <pc:spChg chg="add mod">
          <ac:chgData name="Michael Meallem อ.ไมเคิล มีเล็ม" userId="c1552c7d-3784-41d9-83a0-f6752b823710" providerId="ADAL" clId="{0BA197C8-69E8-4963-852E-1E242301454E}" dt="2026-02-01T10:11:27.169" v="157" actId="6549"/>
          <ac:spMkLst>
            <pc:docMk/>
            <pc:sldMasterMk cId="0" sldId="2147483648"/>
            <ac:spMk id="2" creationId="{3A866C35-AE0D-8BE8-49D8-6B4B55C59F58}"/>
          </ac:spMkLst>
        </pc:spChg>
        <pc:spChg chg="mod">
          <ac:chgData name="Michael Meallem อ.ไมเคิล มีเล็ม" userId="c1552c7d-3784-41d9-83a0-f6752b823710" providerId="ADAL" clId="{0BA197C8-69E8-4963-852E-1E242301454E}" dt="2026-02-01T10:08:24.375" v="147" actId="403"/>
          <ac:spMkLst>
            <pc:docMk/>
            <pc:sldMasterMk cId="0" sldId="2147483648"/>
            <ac:spMk id="1028" creationId="{DCFEE7B3-D689-1B68-EF12-47BB99684050}"/>
          </ac:spMkLst>
        </pc:spChg>
        <pc:picChg chg="add mod">
          <ac:chgData name="Michael Meallem อ.ไมเคิล มีเล็ม" userId="c1552c7d-3784-41d9-83a0-f6752b823710" providerId="ADAL" clId="{0BA197C8-69E8-4963-852E-1E242301454E}" dt="2026-02-01T10:12:08.335" v="179" actId="1035"/>
          <ac:picMkLst>
            <pc:docMk/>
            <pc:sldMasterMk cId="0" sldId="2147483648"/>
            <ac:picMk id="5" creationId="{2953B1C8-0D9C-FF13-268F-4523D828D1D7}"/>
          </ac:picMkLst>
        </pc:picChg>
        <pc:picChg chg="mod">
          <ac:chgData name="Michael Meallem อ.ไมเคิล มีเล็ม" userId="c1552c7d-3784-41d9-83a0-f6752b823710" providerId="ADAL" clId="{0BA197C8-69E8-4963-852E-1E242301454E}" dt="2026-01-12T03:17:44.671" v="76" actId="1076"/>
          <ac:picMkLst>
            <pc:docMk/>
            <pc:sldMasterMk cId="0" sldId="2147483648"/>
            <ac:picMk id="8" creationId="{499A0DBA-9E8D-A217-C0A4-04C38AF6C1C6}"/>
          </ac:picMkLst>
        </pc:picChg>
        <pc:sldLayoutChg chg="addSp delSp modSp mod">
          <pc:chgData name="Michael Meallem อ.ไมเคิล มีเล็ม" userId="c1552c7d-3784-41d9-83a0-f6752b823710" providerId="ADAL" clId="{0BA197C8-69E8-4963-852E-1E242301454E}" dt="2026-02-01T10:06:39.526" v="129" actId="478"/>
          <pc:sldLayoutMkLst>
            <pc:docMk/>
            <pc:sldMasterMk cId="0" sldId="2147483648"/>
            <pc:sldLayoutMk cId="3607798578" sldId="2147483660"/>
          </pc:sldLayoutMkLst>
          <pc:spChg chg="add del">
            <ac:chgData name="Michael Meallem อ.ไมเคิล มีเล็ม" userId="c1552c7d-3784-41d9-83a0-f6752b823710" providerId="ADAL" clId="{0BA197C8-69E8-4963-852E-1E242301454E}" dt="2026-01-12T03:16:44.010" v="75"/>
            <ac:spMkLst>
              <pc:docMk/>
              <pc:sldMasterMk cId="0" sldId="2147483648"/>
              <pc:sldLayoutMk cId="3607798578" sldId="2147483660"/>
              <ac:spMk id="2" creationId="{00000000-0000-0000-0000-000000000000}"/>
            </ac:spMkLst>
          </pc:spChg>
          <pc:picChg chg="add mod modCrop">
            <ac:chgData name="Michael Meallem อ.ไมเคิล มีเล็ม" userId="c1552c7d-3784-41d9-83a0-f6752b823710" providerId="ADAL" clId="{0BA197C8-69E8-4963-852E-1E242301454E}" dt="2026-01-12T03:15:31.456" v="70" actId="1076"/>
            <ac:picMkLst>
              <pc:docMk/>
              <pc:sldMasterMk cId="0" sldId="2147483648"/>
              <pc:sldLayoutMk cId="3607798578" sldId="2147483660"/>
              <ac:picMk id="8" creationId="{4FA8B464-0B08-3D8D-E8C8-16E8695C414F}"/>
            </ac:picMkLst>
          </pc:picChg>
          <pc:picChg chg="mod">
            <ac:chgData name="Michael Meallem อ.ไมเคิล มีเล็ม" userId="c1552c7d-3784-41d9-83a0-f6752b823710" providerId="ADAL" clId="{0BA197C8-69E8-4963-852E-1E242301454E}" dt="2026-01-12T03:15:37.911" v="71" actId="1076"/>
            <ac:picMkLst>
              <pc:docMk/>
              <pc:sldMasterMk cId="0" sldId="2147483648"/>
              <pc:sldLayoutMk cId="3607798578" sldId="2147483660"/>
              <ac:picMk id="13" creationId="{6B004EE0-805C-0AD7-5F73-0140FC5F0649}"/>
            </ac:picMkLst>
          </pc:picChg>
        </pc:sldLayoutChg>
        <pc:sldLayoutChg chg="delSp modSp mod">
          <pc:chgData name="Michael Meallem อ.ไมเคิล มีเล็ม" userId="c1552c7d-3784-41d9-83a0-f6752b823710" providerId="ADAL" clId="{0BA197C8-69E8-4963-852E-1E242301454E}" dt="2026-02-01T10:07:36.210" v="142" actId="1076"/>
          <pc:sldLayoutMkLst>
            <pc:docMk/>
            <pc:sldMasterMk cId="0" sldId="2147483648"/>
            <pc:sldLayoutMk cId="3985249432" sldId="2147483661"/>
          </pc:sldLayoutMkLst>
          <pc:picChg chg="mod">
            <ac:chgData name="Michael Meallem อ.ไมเคิล มีเล็ม" userId="c1552c7d-3784-41d9-83a0-f6752b823710" providerId="ADAL" clId="{0BA197C8-69E8-4963-852E-1E242301454E}" dt="2026-02-01T10:07:36.210" v="142" actId="1076"/>
            <ac:picMkLst>
              <pc:docMk/>
              <pc:sldMasterMk cId="0" sldId="2147483648"/>
              <pc:sldLayoutMk cId="3985249432" sldId="2147483661"/>
              <ac:picMk id="12" creationId="{4B3A5038-C784-05F5-58F0-A9891D1E9764}"/>
            </ac:picMkLst>
          </pc:picChg>
        </pc:sldLayoutChg>
        <pc:sldLayoutChg chg="addSp delSp modSp mod">
          <pc:chgData name="Michael Meallem อ.ไมเคิล มีเล็ม" userId="c1552c7d-3784-41d9-83a0-f6752b823710" providerId="ADAL" clId="{0BA197C8-69E8-4963-852E-1E242301454E}" dt="2026-02-01T10:10:36.168" v="152"/>
          <pc:sldLayoutMkLst>
            <pc:docMk/>
            <pc:sldMasterMk cId="0" sldId="2147483648"/>
            <pc:sldLayoutMk cId="4195864087" sldId="2147483663"/>
          </pc:sldLayoutMkLst>
          <pc:picChg chg="add mod">
            <ac:chgData name="Michael Meallem อ.ไมเคิล มีเล็ม" userId="c1552c7d-3784-41d9-83a0-f6752b823710" providerId="ADAL" clId="{0BA197C8-69E8-4963-852E-1E242301454E}" dt="2026-02-01T10:10:36.168" v="152"/>
            <ac:picMkLst>
              <pc:docMk/>
              <pc:sldMasterMk cId="0" sldId="2147483648"/>
              <pc:sldLayoutMk cId="4195864087" sldId="2147483663"/>
              <ac:picMk id="6" creationId="{0D4A85F9-510C-E2F2-AE50-097B5C1AAD56}"/>
            </ac:picMkLst>
          </pc:picChg>
        </pc:sldLayoutChg>
        <pc:sldLayoutChg chg="addSp delSp modSp mod">
          <pc:chgData name="Michael Meallem อ.ไมเคิล มีเล็ม" userId="c1552c7d-3784-41d9-83a0-f6752b823710" providerId="ADAL" clId="{0BA197C8-69E8-4963-852E-1E242301454E}" dt="2026-02-01T10:10:37.966" v="153"/>
          <pc:sldLayoutMkLst>
            <pc:docMk/>
            <pc:sldMasterMk cId="0" sldId="2147483648"/>
            <pc:sldLayoutMk cId="449427933" sldId="2147483665"/>
          </pc:sldLayoutMkLst>
          <pc:picChg chg="add mod">
            <ac:chgData name="Michael Meallem อ.ไมเคิล มีเล็ม" userId="c1552c7d-3784-41d9-83a0-f6752b823710" providerId="ADAL" clId="{0BA197C8-69E8-4963-852E-1E242301454E}" dt="2026-02-01T10:10:37.966" v="153"/>
            <ac:picMkLst>
              <pc:docMk/>
              <pc:sldMasterMk cId="0" sldId="2147483648"/>
              <pc:sldLayoutMk cId="449427933" sldId="2147483665"/>
              <ac:picMk id="4" creationId="{200B3AF5-42CF-44DD-D0CC-A24652C8A6E1}"/>
            </ac:picMkLst>
          </pc:picChg>
        </pc:sldLayoutChg>
        <pc:sldLayoutChg chg="delSp modSp mod">
          <pc:chgData name="Michael Meallem อ.ไมเคิล มีเล็ม" userId="c1552c7d-3784-41d9-83a0-f6752b823710" providerId="ADAL" clId="{0BA197C8-69E8-4963-852E-1E242301454E}" dt="2026-02-01T10:07:18.015" v="139" actId="478"/>
          <pc:sldLayoutMkLst>
            <pc:docMk/>
            <pc:sldMasterMk cId="0" sldId="2147483648"/>
            <pc:sldLayoutMk cId="579050258" sldId="2147483666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854201"/>
            <a:ext cx="9144000" cy="1655762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3" name="Picture 12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6B004EE0-805C-0AD7-5F73-0140FC5F06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96485"/>
            <a:ext cx="3227071" cy="720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FA8B464-0B08-3D8D-E8C8-16E8695C414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734" b="29548"/>
          <a:stretch>
            <a:fillRect/>
          </a:stretch>
        </p:blipFill>
        <p:spPr>
          <a:xfrm>
            <a:off x="9032413" y="501973"/>
            <a:ext cx="1635587" cy="649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7985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54038"/>
            <a:ext cx="10515600" cy="113665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B3A5038-C784-05F5-58F0-A9891D1E976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789" y="839214"/>
            <a:ext cx="645459" cy="645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249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61063"/>
            <a:ext cx="10515600" cy="11296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D4A85F9-510C-E2F2-AE50-097B5C1AAD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789" y="839214"/>
            <a:ext cx="645459" cy="645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5864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04850"/>
            <a:ext cx="10515600" cy="98583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00B3AF5-42CF-44DD-D0CC-A24652C8A6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789" y="839214"/>
            <a:ext cx="645459" cy="645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9427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9050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green and white background&#10;&#10;Description automatically generated">
            <a:extLst>
              <a:ext uri="{FF2B5EF4-FFF2-40B4-BE49-F238E27FC236}">
                <a16:creationId xmlns:a16="http://schemas.microsoft.com/office/drawing/2014/main" id="{499A0DBA-9E8D-A217-C0A4-04C38AF6C1C6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0" y="4708187"/>
            <a:ext cx="12192001" cy="2149813"/>
          </a:xfrm>
          <a:prstGeom prst="rect">
            <a:avLst/>
          </a:prstGeom>
        </p:spPr>
      </p:pic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0565159A-4459-8DD0-5BA9-1C95DFE3E4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485775"/>
            <a:ext cx="10515600" cy="1204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DCFEE7B3-D689-1B68-EF12-47BB996840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1825"/>
            <a:ext cx="10515600" cy="427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A866C35-AE0D-8BE8-49D8-6B4B55C59F58}"/>
              </a:ext>
            </a:extLst>
          </p:cNvPr>
          <p:cNvSpPr txBox="1"/>
          <p:nvPr userDrawn="1"/>
        </p:nvSpPr>
        <p:spPr>
          <a:xfrm>
            <a:off x="718687" y="6517481"/>
            <a:ext cx="760235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Funded by the European Union. Views and opinions expressed are however those of the author(s) only and do not necessarily reflect those of the European Union or Erasmus+. Neither the European Union nor the granting authority can be held responsible for them</a:t>
            </a:r>
          </a:p>
        </p:txBody>
      </p:sp>
      <p:pic>
        <p:nvPicPr>
          <p:cNvPr id="5" name="Immagine 11" descr="Immagine che contiene testo, Carattere, schermata, Elementi grafici&#10;&#10;Descrizione generata automaticamente">
            <a:extLst>
              <a:ext uri="{FF2B5EF4-FFF2-40B4-BE49-F238E27FC236}">
                <a16:creationId xmlns:a16="http://schemas.microsoft.com/office/drawing/2014/main" id="{2953B1C8-0D9C-FF13-268F-4523D828D1D7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9245019" y="6410042"/>
            <a:ext cx="2108781" cy="44079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3" r:id="rId3"/>
    <p:sldLayoutId id="2147483665" r:id="rId4"/>
    <p:sldLayoutId id="2147483666" r:id="rId5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06D5FDE2-3097-6419-3B4C-BCD86D5C0C8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0" y="1854200"/>
            <a:ext cx="9144000" cy="1655763"/>
          </a:xfrm>
        </p:spPr>
        <p:txBody>
          <a:bodyPr/>
          <a:lstStyle/>
          <a:p>
            <a:endParaRPr lang="en-US" altLang="en-US" dirty="0"/>
          </a:p>
        </p:txBody>
      </p:sp>
      <p:sp>
        <p:nvSpPr>
          <p:cNvPr id="3075" name="Subtitle 2">
            <a:extLst>
              <a:ext uri="{FF2B5EF4-FFF2-40B4-BE49-F238E27FC236}">
                <a16:creationId xmlns:a16="http://schemas.microsoft.com/office/drawing/2014/main" id="{FE6CE91A-4EC2-4214-1136-1E079E52170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FE9A6B-E5AE-59D8-96BD-99B5C3745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AFF4EE-2B14-3A8B-DA1E-8E7BA634DB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54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5145A68-7200-EDEA-0208-89C9ABC20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41D94F6-D4FC-D73D-6077-B09B2EDF3A1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5F7E48-5749-6C2F-CED1-D97E4DEF92E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310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47A33B-51CF-C4FE-D9B0-903A547AD5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821BEC-2435-5806-C131-F9C69664C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0159"/>
            <a:ext cx="10515600" cy="985838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9696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Yellow Orang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4" id="{94B3C362-1D07-4AA8-A5C1-03DA62C7B0CC}" vid="{2F60C684-345B-404F-A87E-91B1A232DA6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Roboto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Mike</cp:lastModifiedBy>
  <cp:revision>5</cp:revision>
  <dcterms:created xsi:type="dcterms:W3CDTF">2024-04-25T03:50:31Z</dcterms:created>
  <dcterms:modified xsi:type="dcterms:W3CDTF">2026-02-03T07:01:53Z</dcterms:modified>
</cp:coreProperties>
</file>